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4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Le verbe et son infinitif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1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CA05830F-763F-57FA-085B-2AD5088361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244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/>
              <a:t>Recopie le verbe et donne son infinitif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671121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dirty="0"/>
              <a:t>Ils s’amusent avec leurs nouveaux jouets.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94B9FD0-22A9-676A-7C8C-F665D6E71E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615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9039" y="1611708"/>
            <a:ext cx="4417464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lvl="2"/>
            <a:r>
              <a:rPr lang="fr-FR" sz="2800" dirty="0"/>
              <a:t>s’amusent</a:t>
            </a:r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pPr lvl="2"/>
            <a:r>
              <a:rPr lang="fr-FR" sz="2800" dirty="0"/>
              <a:t>s’amuser</a:t>
            </a:r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9" name="Image 8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D91B53C7-5912-448C-8EAD-0A68820FD49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66" t="24286" r="7013" b="16667"/>
          <a:stretch/>
        </p:blipFill>
        <p:spPr>
          <a:xfrm>
            <a:off x="2308823" y="2108724"/>
            <a:ext cx="1311948" cy="1338943"/>
          </a:xfrm>
          <a:prstGeom prst="rect">
            <a:avLst/>
          </a:prstGeom>
        </p:spPr>
      </p:pic>
      <p:pic>
        <p:nvPicPr>
          <p:cNvPr id="14" name="Image 13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9058EF7C-7B5A-4E86-B335-75C4DFD7F77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39" t="21904" r="10759" b="16667"/>
          <a:stretch/>
        </p:blipFill>
        <p:spPr>
          <a:xfrm>
            <a:off x="2308823" y="4010938"/>
            <a:ext cx="1311948" cy="1472459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E8C11CE8-38A2-941E-9F8C-A5AFA190AF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765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/>
              <a:t>Recopie le verbe et donne son infinitif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dirty="0"/>
              <a:t>Nous retrouvons nos copains.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DFC84E8A-3452-7B59-BDB8-D95A15E3DC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78536" y="1611708"/>
            <a:ext cx="4417464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lvl="2"/>
            <a:r>
              <a:rPr lang="fr-FR" sz="2800" dirty="0"/>
              <a:t>retrouvons</a:t>
            </a:r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pPr lvl="2"/>
            <a:r>
              <a:rPr lang="fr-FR" sz="2800" dirty="0"/>
              <a:t>retrouver</a:t>
            </a:r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9" name="Image 8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D91B53C7-5912-448C-8EAD-0A68820FD49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66" t="24286" r="7013" b="16667"/>
          <a:stretch/>
        </p:blipFill>
        <p:spPr>
          <a:xfrm>
            <a:off x="1388320" y="2108724"/>
            <a:ext cx="1311948" cy="1338943"/>
          </a:xfrm>
          <a:prstGeom prst="rect">
            <a:avLst/>
          </a:prstGeom>
        </p:spPr>
      </p:pic>
      <p:pic>
        <p:nvPicPr>
          <p:cNvPr id="14" name="Image 13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9058EF7C-7B5A-4E86-B335-75C4DFD7F77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39" t="21904" r="10759" b="16667"/>
          <a:stretch/>
        </p:blipFill>
        <p:spPr>
          <a:xfrm>
            <a:off x="1388320" y="4010938"/>
            <a:ext cx="1311948" cy="1472459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6ED4238F-DDF0-60F7-079A-745FA705A1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142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/>
              <a:t>Recopie le verbe et donne son infinitif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6831289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dirty="0"/>
              <a:t>Elle cherche ses nouveaux stylos.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13EFB487-3ACF-AC3E-85DF-FC06A55C26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5859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81802" y="1611708"/>
            <a:ext cx="4417464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lvl="2"/>
            <a:r>
              <a:rPr lang="fr-FR" sz="2800" dirty="0"/>
              <a:t>cherche</a:t>
            </a:r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pPr lvl="2"/>
            <a:r>
              <a:rPr lang="fr-FR" sz="2800" dirty="0"/>
              <a:t>chercher</a:t>
            </a:r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9" name="Image 8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D91B53C7-5912-448C-8EAD-0A68820FD49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66" t="24286" r="7013" b="16667"/>
          <a:stretch/>
        </p:blipFill>
        <p:spPr>
          <a:xfrm>
            <a:off x="1791586" y="2108724"/>
            <a:ext cx="1311948" cy="1338943"/>
          </a:xfrm>
          <a:prstGeom prst="rect">
            <a:avLst/>
          </a:prstGeom>
        </p:spPr>
      </p:pic>
      <p:pic>
        <p:nvPicPr>
          <p:cNvPr id="14" name="Image 13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9058EF7C-7B5A-4E86-B335-75C4DFD7F77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39" t="21904" r="10759" b="16667"/>
          <a:stretch/>
        </p:blipFill>
        <p:spPr>
          <a:xfrm>
            <a:off x="1791586" y="4010938"/>
            <a:ext cx="1311948" cy="1472459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DE6DD3B8-6225-DA8B-E903-71B1711375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4066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/>
              <a:t>Recopie le verbe et donne son infinitif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6831289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dirty="0"/>
              <a:t>Cette année, je joue du piano le jeudi.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D5F2EA55-577A-FD13-E467-BA3CF29EBF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4060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28348" y="1611708"/>
            <a:ext cx="4417464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lvl="2"/>
            <a:r>
              <a:rPr lang="fr-FR" sz="2800" dirty="0"/>
              <a:t>joue</a:t>
            </a:r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pPr lvl="2"/>
            <a:r>
              <a:rPr lang="fr-FR" sz="2800" dirty="0"/>
              <a:t>jouer</a:t>
            </a:r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9" name="Image 8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D91B53C7-5912-448C-8EAD-0A68820FD49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66" t="24286" r="7013" b="16667"/>
          <a:stretch/>
        </p:blipFill>
        <p:spPr>
          <a:xfrm>
            <a:off x="2438132" y="2108724"/>
            <a:ext cx="1311948" cy="1338943"/>
          </a:xfrm>
          <a:prstGeom prst="rect">
            <a:avLst/>
          </a:prstGeom>
        </p:spPr>
      </p:pic>
      <p:pic>
        <p:nvPicPr>
          <p:cNvPr id="14" name="Image 13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9058EF7C-7B5A-4E86-B335-75C4DFD7F77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39" t="21904" r="10759" b="16667"/>
          <a:stretch/>
        </p:blipFill>
        <p:spPr>
          <a:xfrm>
            <a:off x="2438132" y="4010938"/>
            <a:ext cx="1311948" cy="1472459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7B613C02-311B-A56E-F00A-1B00F07D07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4607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/>
              <a:t>Recopie le verbe et donne son infinitif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650801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dirty="0"/>
              <a:t>Vous préparez des cartes de vœux.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CC081D5A-CC27-97F2-7D76-C2A9A25162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7372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63329" y="1611708"/>
            <a:ext cx="4417464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lvl="2"/>
            <a:r>
              <a:rPr lang="fr-FR" sz="2800" dirty="0"/>
              <a:t>préparez</a:t>
            </a:r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pPr lvl="2"/>
            <a:r>
              <a:rPr lang="fr-FR" sz="2800" dirty="0"/>
              <a:t>préparer</a:t>
            </a:r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9" name="Image 8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D91B53C7-5912-448C-8EAD-0A68820FD49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66" t="24286" r="7013" b="16667"/>
          <a:stretch/>
        </p:blipFill>
        <p:spPr>
          <a:xfrm>
            <a:off x="1773113" y="2108724"/>
            <a:ext cx="1311948" cy="1338943"/>
          </a:xfrm>
          <a:prstGeom prst="rect">
            <a:avLst/>
          </a:prstGeom>
        </p:spPr>
      </p:pic>
      <p:pic>
        <p:nvPicPr>
          <p:cNvPr id="14" name="Image 13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9058EF7C-7B5A-4E86-B335-75C4DFD7F77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39" t="21904" r="10759" b="16667"/>
          <a:stretch/>
        </p:blipFill>
        <p:spPr>
          <a:xfrm>
            <a:off x="1773113" y="4010938"/>
            <a:ext cx="1311948" cy="1472459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189566C2-F72B-FD58-7A8F-146831D9AD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3635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136</Words>
  <Application>Microsoft Office PowerPoint</Application>
  <PresentationFormat>Grand écran</PresentationFormat>
  <Paragraphs>74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4</vt:lpstr>
      <vt:lpstr>Recopie le verbe et donne son infinitif</vt:lpstr>
      <vt:lpstr>Correction</vt:lpstr>
      <vt:lpstr>Recopie le verbe et donne son infinitif</vt:lpstr>
      <vt:lpstr>Correction</vt:lpstr>
      <vt:lpstr>Recopie le verbe et donne son infinitif</vt:lpstr>
      <vt:lpstr>Correction</vt:lpstr>
      <vt:lpstr>Recopie le verbe et donne son infinitif</vt:lpstr>
      <vt:lpstr>Correction</vt:lpstr>
      <vt:lpstr>Recopie le verbe et donne son infinitif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27</cp:revision>
  <dcterms:created xsi:type="dcterms:W3CDTF">2021-07-17T07:25:24Z</dcterms:created>
  <dcterms:modified xsi:type="dcterms:W3CDTF">2022-08-06T14:48:32Z</dcterms:modified>
</cp:coreProperties>
</file>